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9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77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45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7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39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6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850" y="76200"/>
            <a:ext cx="11309706" cy="66293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67DE-3BB0-4624-B557-5A2D3EA8D467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E30A3-CDF4-433C-845E-3908B6D9E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Fingerprints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Medical Detectives – CSI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4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99" y="209550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Accidental Whorls!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371600"/>
            <a:ext cx="2819400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Ridges are two sets of circles, or spirals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These whorls seem to blend together in the center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This is an example of an </a:t>
            </a:r>
            <a:r>
              <a:rPr lang="en-US" sz="2400" b="1" dirty="0" smtClean="0"/>
              <a:t>Accidental Whorl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438"/>
            <a:ext cx="58674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53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7"/>
            <a:ext cx="8229600" cy="913563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>Ridge Details!</a:t>
            </a:r>
            <a:endParaRPr lang="en-US" sz="4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066800"/>
            <a:ext cx="6941608" cy="5206206"/>
          </a:xfrm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6858000" y="304800"/>
            <a:ext cx="2286000" cy="58213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When we examine fingerprints we use a magnifying glass or microscope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We try to identify the different kinds of ridge details, so as to match a specific print to an exemplar.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5644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24"/>
            <a:ext cx="8229600" cy="1143000"/>
          </a:xfrm>
        </p:spPr>
        <p:txBody>
          <a:bodyPr/>
          <a:lstStyle/>
          <a:p>
            <a:r>
              <a:rPr lang="en-US" dirty="0" smtClean="0"/>
              <a:t>To Take Prints…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1st – Roll the “pad” portion of your thumb over the ink pad from the left side of your thumb to the right.  You do not have to push down really hard!</a:t>
            </a:r>
          </a:p>
          <a:p>
            <a:r>
              <a:rPr lang="en-US" dirty="0" smtClean="0"/>
              <a:t>2nd – Roll the “pad” portion of your thumb from the left side of </a:t>
            </a:r>
            <a:br>
              <a:rPr lang="en-US" dirty="0" smtClean="0"/>
            </a:br>
            <a:r>
              <a:rPr lang="en-US" dirty="0" smtClean="0"/>
              <a:t>your thumb to the right </a:t>
            </a:r>
            <a:br>
              <a:rPr lang="en-US" dirty="0" smtClean="0"/>
            </a:br>
            <a:r>
              <a:rPr lang="en-US" dirty="0" smtClean="0"/>
              <a:t>in the correct box on your </a:t>
            </a:r>
            <a:br>
              <a:rPr lang="en-US" dirty="0" smtClean="0"/>
            </a:br>
            <a:r>
              <a:rPr lang="en-US" dirty="0" smtClean="0"/>
              <a:t>paper to make a </a:t>
            </a:r>
            <a:br>
              <a:rPr lang="en-US" dirty="0" smtClean="0"/>
            </a:br>
            <a:r>
              <a:rPr lang="en-US" dirty="0" smtClean="0"/>
              <a:t>thumbprint.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0" y="3657600"/>
            <a:ext cx="3683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6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is a fingerprint?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Ridges on the skin of your fingers</a:t>
            </a:r>
          </a:p>
          <a:p>
            <a:r>
              <a:rPr lang="en-US" dirty="0" smtClean="0"/>
              <a:t>Everyone’s fingerprints are different!</a:t>
            </a:r>
          </a:p>
          <a:p>
            <a:r>
              <a:rPr lang="en-US" dirty="0" smtClean="0"/>
              <a:t>Fingerprints are the same for your whole life!</a:t>
            </a:r>
          </a:p>
          <a:p>
            <a:r>
              <a:rPr lang="en-US" dirty="0" smtClean="0"/>
              <a:t>Fingerprints have general patterns that allow them to be classified and studied.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600" b="1" dirty="0" smtClean="0">
                <a:latin typeface="Bradley Hand ITC" panose="03070402050302030203" pitchFamily="66" charset="0"/>
              </a:rPr>
              <a:t>All fingerprints are classified into 3 categories – Arches, Loops, Whorls.</a:t>
            </a:r>
          </a:p>
        </p:txBody>
      </p:sp>
    </p:spTree>
    <p:extLst>
      <p:ext uri="{BB962C8B-B14F-4D97-AF65-F5344CB8AC3E}">
        <p14:creationId xmlns:p14="http://schemas.microsoft.com/office/powerpoint/2010/main" val="100724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36195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Arches!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15240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Ridges enter on one side and exit on the other side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Approximately 6% of people have this pattern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This picture is of a </a:t>
            </a:r>
            <a:r>
              <a:rPr lang="en-US" sz="2400" b="1" dirty="0" smtClean="0"/>
              <a:t>Plain Arch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4988448" cy="5853113"/>
          </a:xfrm>
        </p:spPr>
      </p:pic>
    </p:spTree>
    <p:extLst>
      <p:ext uri="{BB962C8B-B14F-4D97-AF65-F5344CB8AC3E}">
        <p14:creationId xmlns:p14="http://schemas.microsoft.com/office/powerpoint/2010/main" val="41912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Tented Arches!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Ridges enter on one side and exit on the other side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Approximately 6% of people have this pattern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This print has a spike of arches in the center</a:t>
            </a:r>
            <a:endParaRPr lang="en-US" sz="24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01" y="705382"/>
            <a:ext cx="4988448" cy="4988448"/>
          </a:xfrm>
        </p:spPr>
      </p:pic>
    </p:spTree>
    <p:extLst>
      <p:ext uri="{BB962C8B-B14F-4D97-AF65-F5344CB8AC3E}">
        <p14:creationId xmlns:p14="http://schemas.microsoft.com/office/powerpoint/2010/main" val="205773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Dactyloscopy</a:t>
            </a:r>
            <a:r>
              <a:rPr lang="en-US" b="1" dirty="0" smtClean="0"/>
              <a:t> </a:t>
            </a:r>
            <a:r>
              <a:rPr lang="en-US" dirty="0" smtClean="0"/>
              <a:t>is the study of fingerprint identification. </a:t>
            </a:r>
            <a:br>
              <a:rPr lang="en-US" dirty="0" smtClean="0"/>
            </a:br>
            <a:r>
              <a:rPr lang="en-US" dirty="0" smtClean="0"/>
              <a:t>Police investigators are experts in collecting “</a:t>
            </a:r>
            <a:r>
              <a:rPr lang="en-US" b="1" dirty="0" err="1" smtClean="0"/>
              <a:t>dactylograms</a:t>
            </a:r>
            <a:r>
              <a:rPr lang="en-US" dirty="0" smtClean="0"/>
              <a:t>”, otherwise known as fingerprints.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9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59055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Loops!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9800" y="17526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Ridges enter on one side and exit on the SAME side.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Approximately 60% of people have loops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Top image is a </a:t>
            </a:r>
            <a:r>
              <a:rPr lang="en-US" sz="2400" b="1" dirty="0" smtClean="0"/>
              <a:t>Left Loop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Bottom Image is a </a:t>
            </a:r>
            <a:r>
              <a:rPr lang="en-US" sz="2400" b="1" dirty="0" smtClean="0"/>
              <a:t>Right Loop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241159"/>
            <a:ext cx="3390900" cy="4616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626" y="76200"/>
            <a:ext cx="2912464" cy="285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06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3657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Central Pocket Loops!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Ridges enter on one side and exit on the </a:t>
            </a:r>
            <a:r>
              <a:rPr lang="en-US" sz="2400" dirty="0" smtClean="0"/>
              <a:t>SAME side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Loops that do NOT lean to one side or the other are </a:t>
            </a:r>
            <a:r>
              <a:rPr lang="en-US" sz="2400" b="1" dirty="0" smtClean="0"/>
              <a:t>Pocket Loops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95" y="705382"/>
            <a:ext cx="4746660" cy="4988448"/>
          </a:xfrm>
        </p:spPr>
      </p:pic>
    </p:spTree>
    <p:extLst>
      <p:ext uri="{BB962C8B-B14F-4D97-AF65-F5344CB8AC3E}">
        <p14:creationId xmlns:p14="http://schemas.microsoft.com/office/powerpoint/2010/main" val="204596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61950"/>
            <a:ext cx="36576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Double Loops!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24000"/>
            <a:ext cx="3008313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Ridges enter on one side and exit on the </a:t>
            </a:r>
            <a:r>
              <a:rPr lang="en-US" sz="2400" dirty="0" smtClean="0"/>
              <a:t>SAME side</a:t>
            </a:r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When two loops form an S shape in the center we call them </a:t>
            </a:r>
            <a:r>
              <a:rPr lang="en-US" sz="2400" b="1" dirty="0" smtClean="0"/>
              <a:t>Double Loops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4443912" cy="4988448"/>
          </a:xfrm>
        </p:spPr>
      </p:pic>
    </p:spTree>
    <p:extLst>
      <p:ext uri="{BB962C8B-B14F-4D97-AF65-F5344CB8AC3E}">
        <p14:creationId xmlns:p14="http://schemas.microsoft.com/office/powerpoint/2010/main" val="392690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Whorls!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819400" cy="469106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Ridges are circles, or spirals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Approximately 34% of people have loops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This is a plain </a:t>
            </a:r>
            <a:r>
              <a:rPr lang="en-US" sz="2400" b="1" dirty="0" smtClean="0"/>
              <a:t>Central Whorl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696" y="228600"/>
            <a:ext cx="535267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8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364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Fingerprints</vt:lpstr>
      <vt:lpstr>What is a fingerprint?</vt:lpstr>
      <vt:lpstr>Arches!</vt:lpstr>
      <vt:lpstr>Tented Arches!</vt:lpstr>
      <vt:lpstr>Did You Know?</vt:lpstr>
      <vt:lpstr>Loops!</vt:lpstr>
      <vt:lpstr>Central Pocket Loops!</vt:lpstr>
      <vt:lpstr>Double Loops!</vt:lpstr>
      <vt:lpstr>Whorls!</vt:lpstr>
      <vt:lpstr>Accidental Whorls!</vt:lpstr>
      <vt:lpstr>Ridge Details!</vt:lpstr>
      <vt:lpstr>To Take Prints…</vt:lpstr>
    </vt:vector>
  </TitlesOfParts>
  <Company>CVSD #356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Fingerprints</dc:title>
  <dc:creator>Heissenbuttel, Maya</dc:creator>
  <cp:lastModifiedBy>Maya Heissenbuttel</cp:lastModifiedBy>
  <cp:revision>7</cp:revision>
  <dcterms:created xsi:type="dcterms:W3CDTF">2015-02-10T20:55:43Z</dcterms:created>
  <dcterms:modified xsi:type="dcterms:W3CDTF">2015-02-11T12:42:38Z</dcterms:modified>
</cp:coreProperties>
</file>