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Write many, varied, unusual words to describe each of the following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01 at 7.50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b="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00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01 at 7.49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2" b="15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97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01 at 7.49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2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2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Compare/Contrast the images.</a:t>
            </a:r>
            <a:endParaRPr lang="en-US" dirty="0"/>
          </a:p>
        </p:txBody>
      </p:sp>
      <p:pic>
        <p:nvPicPr>
          <p:cNvPr id="4" name="Content Placeholder 3" descr="Screen Shot 2015-04-01 at 7.50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b="991"/>
          <a:stretch>
            <a:fillRect/>
          </a:stretch>
        </p:blipFill>
        <p:spPr>
          <a:xfrm>
            <a:off x="457200" y="1858747"/>
            <a:ext cx="3309445" cy="1820067"/>
          </a:xfrm>
        </p:spPr>
      </p:pic>
      <p:pic>
        <p:nvPicPr>
          <p:cNvPr id="5" name="Picture 4" descr="Screen Shot 2015-04-01 at 7.4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32" y="1858748"/>
            <a:ext cx="3492528" cy="2800096"/>
          </a:xfrm>
          <a:prstGeom prst="rect">
            <a:avLst/>
          </a:prstGeom>
        </p:spPr>
      </p:pic>
      <p:pic>
        <p:nvPicPr>
          <p:cNvPr id="6" name="Picture 5" descr="Screen Shot 2015-04-01 at 7.49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59" y="4187831"/>
            <a:ext cx="3152573" cy="23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250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</TotalTime>
  <Words>22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 Black </vt:lpstr>
      <vt:lpstr>Wetlands</vt:lpstr>
      <vt:lpstr>PowerPoint Presentation</vt:lpstr>
      <vt:lpstr>PowerPoint Presentation</vt:lpstr>
      <vt:lpstr>PowerPoint Presentation</vt:lpstr>
      <vt:lpstr>Compare/Contrast the images.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Kara P. Godwin</dc:creator>
  <cp:lastModifiedBy>Kara P. Godwin</cp:lastModifiedBy>
  <cp:revision>1</cp:revision>
  <dcterms:created xsi:type="dcterms:W3CDTF">2015-04-01T12:53:11Z</dcterms:created>
  <dcterms:modified xsi:type="dcterms:W3CDTF">2015-04-01T12:55:28Z</dcterms:modified>
</cp:coreProperties>
</file>